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693400" cy="15122525"/>
  <p:notesSz cx="9926638" cy="14355763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4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3786" y="60"/>
      </p:cViewPr>
      <p:guideLst>
        <p:guide orient="horz" pos="4764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88" y="4697413"/>
            <a:ext cx="9090025" cy="324167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375" y="8569325"/>
            <a:ext cx="7486650" cy="38639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245DD-86BC-4A16-922D-A74BC9EA04D3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F0792-F2CD-44C2-9D3C-9D6BEBE775E9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550" y="9717088"/>
            <a:ext cx="9090025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550" y="6410325"/>
            <a:ext cx="9090025" cy="33067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C6879-5A59-47B1-B717-57B18CE3CCC7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3400" y="3527425"/>
            <a:ext cx="4737100" cy="9982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22900" y="3527425"/>
            <a:ext cx="4737100" cy="9982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D886F-7EE9-44EF-A655-BE6C56657066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604838"/>
            <a:ext cx="9623425" cy="25209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988" y="3384550"/>
            <a:ext cx="4724400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988" y="4795838"/>
            <a:ext cx="4724400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425" y="3384550"/>
            <a:ext cx="4725988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425" y="4795838"/>
            <a:ext cx="4725988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0B5F5-6E33-4857-B6B5-447D39CCDE18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FBAF2C-B88B-4A35-AC7C-FAE4AAC7D96C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25C95-257B-45C9-BFE0-16636DDCC440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601663"/>
            <a:ext cx="3517900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1475" y="601663"/>
            <a:ext cx="5976938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988" y="3163888"/>
            <a:ext cx="3517900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AEC3F-4BDB-46C7-AE84-C89C9DD826B8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500" y="10585450"/>
            <a:ext cx="6416675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500" y="1350963"/>
            <a:ext cx="6416675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500" y="11834813"/>
            <a:ext cx="6416675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CC8FF-E016-48AC-AB9A-05766E3BBF4A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5BBA0-5739-4154-A60A-D100D31BA90F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53350" y="606425"/>
            <a:ext cx="2406650" cy="12903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3400" y="606425"/>
            <a:ext cx="7067550" cy="129032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DBC9A5-9184-42EA-A44C-BB6621EB2A3F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6425"/>
            <a:ext cx="96266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9616" tIns="64808" rIns="129616" bIns="648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3527425"/>
            <a:ext cx="9626600" cy="998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9616" tIns="64808" rIns="129616" bIns="64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Textmasterformate durch Klicken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13769975"/>
            <a:ext cx="2498725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9616" tIns="64808" rIns="129616" bIns="64808" numCol="1" anchor="t" anchorCtr="0" compatLnSpc="1">
            <a:prstTxWarp prst="textNoShape">
              <a:avLst/>
            </a:prstTxWarp>
          </a:bodyPr>
          <a:lstStyle>
            <a:lvl1pPr defTabSz="1295400">
              <a:defRPr sz="2000"/>
            </a:lvl1pPr>
          </a:lstStyle>
          <a:p>
            <a:endParaRPr lang="de-A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6013" y="13769975"/>
            <a:ext cx="338455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9616" tIns="64808" rIns="129616" bIns="64808" numCol="1" anchor="t" anchorCtr="0" compatLnSpc="1">
            <a:prstTxWarp prst="textNoShape">
              <a:avLst/>
            </a:prstTxWarp>
          </a:bodyPr>
          <a:lstStyle>
            <a:lvl1pPr algn="ctr" defTabSz="1295400">
              <a:defRPr sz="2000"/>
            </a:lvl1pPr>
          </a:lstStyle>
          <a:p>
            <a:endParaRPr lang="de-A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4450" y="13769975"/>
            <a:ext cx="249555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9616" tIns="64808" rIns="129616" bIns="64808" numCol="1" anchor="t" anchorCtr="0" compatLnSpc="1">
            <a:prstTxWarp prst="textNoShape">
              <a:avLst/>
            </a:prstTxWarp>
          </a:bodyPr>
          <a:lstStyle>
            <a:lvl1pPr algn="r" defTabSz="1295400">
              <a:defRPr sz="2000"/>
            </a:lvl1pPr>
          </a:lstStyle>
          <a:p>
            <a:fld id="{3AB6642B-D48F-4CA5-B157-5C5D22103F06}" type="slidenum">
              <a:rPr lang="de-AT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2pPr>
      <a:lvl3pPr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3pPr>
      <a:lvl4pPr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4pPr>
      <a:lvl5pPr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5pPr>
      <a:lvl6pPr marL="457200"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400"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600"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800" algn="ctr" defTabSz="1295400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85775" indent="-485775" algn="l" defTabSz="1295400" rtl="0" fontAlgn="base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52513" indent="-404813" algn="l" defTabSz="1295400" rtl="0" fontAlgn="base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2pPr>
      <a:lvl3pPr marL="1620838" indent="-325438" algn="l" defTabSz="1295400" rtl="0" fontAlgn="base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68538" indent="-323850" algn="l" defTabSz="1295400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916238" indent="-323850" algn="l" defTabSz="1295400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373438" indent="-323850" algn="l" defTabSz="1295400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830638" indent="-323850" algn="l" defTabSz="1295400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87838" indent="-323850" algn="l" defTabSz="1295400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45038" indent="-323850" algn="l" defTabSz="1295400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-752" y="1905"/>
            <a:ext cx="10691813" cy="3400425"/>
          </a:xfrm>
          <a:prstGeom prst="rect">
            <a:avLst/>
          </a:prstGeom>
          <a:solidFill>
            <a:srgbClr val="006633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712788" y="776288"/>
            <a:ext cx="1587" cy="26590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712800" y="3401999"/>
            <a:ext cx="1587" cy="109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709613" y="785813"/>
            <a:ext cx="907097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209675" y="1238250"/>
            <a:ext cx="8337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de-AT" sz="5400" b="1">
                <a:solidFill>
                  <a:schemeClr val="bg1"/>
                </a:solidFill>
              </a:rPr>
              <a:t>Bezirkshauptmannschaft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252538" y="2033588"/>
            <a:ext cx="5899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 eaLnBrk="0" hangingPunct="0"/>
            <a:r>
              <a:rPr lang="de-AT" sz="5400" b="1">
                <a:solidFill>
                  <a:schemeClr val="bg1"/>
                </a:solidFill>
              </a:rPr>
              <a:t>Graz - Umgebung</a:t>
            </a:r>
          </a:p>
        </p:txBody>
      </p:sp>
      <p:pic>
        <p:nvPicPr>
          <p:cNvPr id="2058" name="Picture 1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2150" y="13285788"/>
            <a:ext cx="27527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9" name="Line 11"/>
          <p:cNvSpPr>
            <a:spLocks noChangeShapeType="1"/>
          </p:cNvSpPr>
          <p:nvPr/>
        </p:nvSpPr>
        <p:spPr bwMode="auto">
          <a:xfrm flipV="1">
            <a:off x="700088" y="14373225"/>
            <a:ext cx="9085262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2" name="Rechteck 11"/>
          <p:cNvSpPr/>
          <p:nvPr/>
        </p:nvSpPr>
        <p:spPr>
          <a:xfrm>
            <a:off x="1377467" y="4973915"/>
            <a:ext cx="8632841" cy="690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62000">
              <a:lnSpc>
                <a:spcPct val="90000"/>
              </a:lnSpc>
              <a:spcBef>
                <a:spcPts val="0"/>
              </a:spcBef>
            </a:pPr>
            <a:r>
              <a:rPr lang="de-AT" sz="7200" b="1" u="sng" dirty="0"/>
              <a:t>Achtung!!!</a:t>
            </a:r>
          </a:p>
          <a:p>
            <a:pPr algn="ctr" defTabSz="762000">
              <a:lnSpc>
                <a:spcPct val="90000"/>
              </a:lnSpc>
              <a:spcBef>
                <a:spcPts val="0"/>
              </a:spcBef>
            </a:pPr>
            <a:endParaRPr lang="de-AT" sz="1200" b="1" u="sng" dirty="0"/>
          </a:p>
          <a:p>
            <a:pPr algn="ctr" defTabSz="762000">
              <a:lnSpc>
                <a:spcPct val="90000"/>
              </a:lnSpc>
              <a:spcBef>
                <a:spcPts val="0"/>
              </a:spcBef>
            </a:pPr>
            <a:r>
              <a:rPr lang="de-AT" sz="6000" b="1" dirty="0"/>
              <a:t>Am</a:t>
            </a:r>
          </a:p>
          <a:p>
            <a:pPr algn="ctr" defTabSz="762000">
              <a:lnSpc>
                <a:spcPct val="90000"/>
              </a:lnSpc>
              <a:spcBef>
                <a:spcPts val="0"/>
              </a:spcBef>
            </a:pPr>
            <a:r>
              <a:rPr lang="de-AT" sz="6000" b="1" dirty="0"/>
              <a:t>Faschingsdienstag, </a:t>
            </a:r>
          </a:p>
          <a:p>
            <a:pPr algn="ctr" defTabSz="762000">
              <a:lnSpc>
                <a:spcPct val="70000"/>
              </a:lnSpc>
              <a:spcBef>
                <a:spcPct val="50000"/>
              </a:spcBef>
            </a:pPr>
            <a:r>
              <a:rPr lang="de-AT" sz="6000" b="1" dirty="0"/>
              <a:t>dem 17. Februar 2026,</a:t>
            </a:r>
          </a:p>
          <a:p>
            <a:pPr algn="ctr" defTabSz="762000">
              <a:lnSpc>
                <a:spcPct val="70000"/>
              </a:lnSpc>
              <a:spcBef>
                <a:spcPct val="50000"/>
              </a:spcBef>
            </a:pPr>
            <a:r>
              <a:rPr lang="de-AT" sz="6000" b="1" dirty="0"/>
              <a:t>Parteienverkehr</a:t>
            </a:r>
          </a:p>
          <a:p>
            <a:pPr algn="ctr" defTabSz="762000">
              <a:lnSpc>
                <a:spcPct val="70000"/>
              </a:lnSpc>
              <a:spcBef>
                <a:spcPct val="50000"/>
              </a:spcBef>
            </a:pPr>
            <a:r>
              <a:rPr lang="de-AT" sz="6000" b="1" dirty="0"/>
              <a:t>von 08.00 bis 12:00 Uhr.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95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95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Benutzerdefiniert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>Amt der Stmk. Landesregierung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Landesstandard</dc:creator>
  <cp:lastModifiedBy>Kornhäusl Christian</cp:lastModifiedBy>
  <cp:revision>85</cp:revision>
  <cp:lastPrinted>2024-01-24T11:03:05Z</cp:lastPrinted>
  <dcterms:created xsi:type="dcterms:W3CDTF">2007-12-14T08:08:04Z</dcterms:created>
  <dcterms:modified xsi:type="dcterms:W3CDTF">2026-01-28T10:49:32Z</dcterms:modified>
</cp:coreProperties>
</file>